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Lst>
  <p:sldSz cx="18288000" cy="10287000"/>
  <p:notesSz cx="6858000" cy="9144000"/>
  <p:embeddedFontLst>
    <p:embeddedFont>
      <p:font typeface="Kollektif Bold" charset="1" panose="020B0604020101010102"/>
      <p:regular r:id="rId12"/>
    </p:embeddedFont>
    <p:embeddedFont>
      <p:font typeface="Pluma" charset="1" panose="00000000000000000000"/>
      <p:regular r:id="rId13"/>
    </p:embeddedFont>
    <p:embeddedFont>
      <p:font typeface="Canva Sans Bold" charset="1" panose="020B0803030501040103"/>
      <p:regular r:id="rId14"/>
    </p:embeddedFont>
    <p:embeddedFont>
      <p:font typeface="Bukhari Script" charset="1" panose="00000500000000000000"/>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2.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88" t="0" r="-188" b="0"/>
            </a:stretch>
          </a:blipFill>
        </p:spPr>
      </p:sp>
      <p:grpSp>
        <p:nvGrpSpPr>
          <p:cNvPr name="Group 3" id="3"/>
          <p:cNvGrpSpPr/>
          <p:nvPr/>
        </p:nvGrpSpPr>
        <p:grpSpPr>
          <a:xfrm rot="0">
            <a:off x="6505897" y="228677"/>
            <a:ext cx="5815090" cy="5815090"/>
            <a:chOff x="0" y="0"/>
            <a:chExt cx="812800" cy="812800"/>
          </a:xfrm>
        </p:grpSpPr>
        <p:sp>
          <p:nvSpPr>
            <p:cNvPr name="Freeform 4" id="4"/>
            <p:cNvSpPr/>
            <p:nvPr/>
          </p:nvSpPr>
          <p:spPr>
            <a:xfrm flipH="false" flipV="false" rot="479999">
              <a:off x="-51" y="-51"/>
              <a:ext cx="812901" cy="812901"/>
            </a:xfrm>
            <a:custGeom>
              <a:avLst/>
              <a:gdLst/>
              <a:ahLst/>
              <a:cxnLst/>
              <a:rect r="r" b="b" t="t" l="l"/>
              <a:pathLst>
                <a:path h="812901" w="812901">
                  <a:moveTo>
                    <a:pt x="349891" y="4006"/>
                  </a:moveTo>
                  <a:cubicBezTo>
                    <a:pt x="127627" y="35243"/>
                    <a:pt x="-27231" y="240747"/>
                    <a:pt x="4006" y="463011"/>
                  </a:cubicBezTo>
                  <a:cubicBezTo>
                    <a:pt x="35243" y="685275"/>
                    <a:pt x="240747" y="840133"/>
                    <a:pt x="463011" y="808896"/>
                  </a:cubicBezTo>
                  <a:cubicBezTo>
                    <a:pt x="685275" y="777659"/>
                    <a:pt x="840133" y="572155"/>
                    <a:pt x="808896" y="349891"/>
                  </a:cubicBezTo>
                  <a:cubicBezTo>
                    <a:pt x="777659" y="127627"/>
                    <a:pt x="572155" y="-27231"/>
                    <a:pt x="349891" y="4006"/>
                  </a:cubicBezTo>
                  <a:close/>
                </a:path>
              </a:pathLst>
            </a:custGeom>
            <a:blipFill>
              <a:blip r:embed="rId3"/>
              <a:stretch>
                <a:fillRect l="-95501" t="0" r="-32314" b="-13908"/>
              </a:stretch>
            </a:blipFill>
          </p:spPr>
        </p:sp>
      </p:grpSp>
      <p:sp>
        <p:nvSpPr>
          <p:cNvPr name="TextBox 5" id="5"/>
          <p:cNvSpPr txBox="true"/>
          <p:nvPr/>
        </p:nvSpPr>
        <p:spPr>
          <a:xfrm rot="0">
            <a:off x="3779295" y="6034242"/>
            <a:ext cx="11315247" cy="2331095"/>
          </a:xfrm>
          <a:prstGeom prst="rect">
            <a:avLst/>
          </a:prstGeom>
        </p:spPr>
        <p:txBody>
          <a:bodyPr anchor="t" rtlCol="false" tIns="0" lIns="0" bIns="0" rIns="0">
            <a:spAutoFit/>
          </a:bodyPr>
          <a:lstStyle/>
          <a:p>
            <a:pPr algn="ctr">
              <a:lnSpc>
                <a:spcPts val="9600"/>
              </a:lnSpc>
            </a:pPr>
            <a:r>
              <a:rPr lang="en-US" b="true" sz="9600">
                <a:solidFill>
                  <a:srgbClr val="C1FF72"/>
                </a:solidFill>
                <a:latin typeface="Kollektif Bold"/>
                <a:ea typeface="Kollektif Bold"/>
                <a:cs typeface="Kollektif Bold"/>
                <a:sym typeface="Kollektif Bold"/>
              </a:rPr>
              <a:t>ADOLF HITLER</a:t>
            </a:r>
          </a:p>
          <a:p>
            <a:pPr algn="ctr">
              <a:lnSpc>
                <a:spcPts val="3700"/>
              </a:lnSpc>
            </a:pPr>
            <a:r>
              <a:rPr lang="en-US" b="true" sz="3700">
                <a:solidFill>
                  <a:srgbClr val="C1FF72"/>
                </a:solidFill>
                <a:latin typeface="Kollektif Bold"/>
                <a:ea typeface="Kollektif Bold"/>
                <a:cs typeface="Kollektif Bold"/>
                <a:sym typeface="Kollektif Bold"/>
              </a:rPr>
              <a:t>‘S </a:t>
            </a:r>
          </a:p>
          <a:p>
            <a:pPr algn="ctr">
              <a:lnSpc>
                <a:spcPts val="3700"/>
              </a:lnSpc>
            </a:pPr>
            <a:r>
              <a:rPr lang="en-US" b="true" sz="3700">
                <a:solidFill>
                  <a:srgbClr val="C1FF72"/>
                </a:solidFill>
                <a:latin typeface="Kollektif Bold"/>
                <a:ea typeface="Kollektif Bold"/>
                <a:cs typeface="Kollektif Bold"/>
                <a:sym typeface="Kollektif Bold"/>
              </a:rPr>
              <a:t>LEADERSHIP</a:t>
            </a:r>
          </a:p>
        </p:txBody>
      </p:sp>
      <p:sp>
        <p:nvSpPr>
          <p:cNvPr name="TextBox 6" id="6"/>
          <p:cNvSpPr txBox="true"/>
          <p:nvPr/>
        </p:nvSpPr>
        <p:spPr>
          <a:xfrm rot="0">
            <a:off x="6394246" y="9347262"/>
            <a:ext cx="5499508" cy="939738"/>
          </a:xfrm>
          <a:prstGeom prst="rect">
            <a:avLst/>
          </a:prstGeom>
        </p:spPr>
        <p:txBody>
          <a:bodyPr anchor="t" rtlCol="false" tIns="0" lIns="0" bIns="0" rIns="0">
            <a:spAutoFit/>
          </a:bodyPr>
          <a:lstStyle/>
          <a:p>
            <a:pPr algn="ctr">
              <a:lnSpc>
                <a:spcPts val="3614"/>
              </a:lnSpc>
            </a:pPr>
            <a:r>
              <a:rPr lang="en-US" sz="3286">
                <a:solidFill>
                  <a:srgbClr val="C1FF72"/>
                </a:solidFill>
                <a:latin typeface="Pluma"/>
                <a:ea typeface="Pluma"/>
                <a:cs typeface="Pluma"/>
                <a:sym typeface="Pluma"/>
              </a:rPr>
              <a:t>Presenter:</a:t>
            </a:r>
          </a:p>
          <a:p>
            <a:pPr algn="ctr">
              <a:lnSpc>
                <a:spcPts val="3614"/>
              </a:lnSpc>
            </a:pPr>
            <a:r>
              <a:rPr lang="en-US" sz="3286">
                <a:solidFill>
                  <a:srgbClr val="C1FF72"/>
                </a:solidFill>
                <a:latin typeface="Pluma"/>
                <a:ea typeface="Pluma"/>
                <a:cs typeface="Pluma"/>
                <a:sym typeface="Pluma"/>
              </a:rPr>
              <a:t>-Aashutosh Khatiwada</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88" t="0" r="-188" b="0"/>
            </a:stretch>
          </a:blipFill>
        </p:spPr>
      </p:sp>
      <p:sp>
        <p:nvSpPr>
          <p:cNvPr name="TextBox 3" id="3"/>
          <p:cNvSpPr txBox="true"/>
          <p:nvPr/>
        </p:nvSpPr>
        <p:spPr>
          <a:xfrm rot="0">
            <a:off x="0" y="952500"/>
            <a:ext cx="18062168" cy="7399019"/>
          </a:xfrm>
          <a:prstGeom prst="rect">
            <a:avLst/>
          </a:prstGeom>
        </p:spPr>
        <p:txBody>
          <a:bodyPr anchor="t" rtlCol="false" tIns="0" lIns="0" bIns="0" rIns="0">
            <a:spAutoFit/>
          </a:bodyPr>
          <a:lstStyle/>
          <a:p>
            <a:pPr algn="ctr" marL="0" indent="0" lvl="0">
              <a:lnSpc>
                <a:spcPts val="5880"/>
              </a:lnSpc>
              <a:spcBef>
                <a:spcPct val="0"/>
              </a:spcBef>
            </a:pPr>
            <a:r>
              <a:rPr lang="en-US" b="true" sz="4200">
                <a:solidFill>
                  <a:srgbClr val="000000"/>
                </a:solidFill>
                <a:latin typeface="Canva Sans Bold"/>
                <a:ea typeface="Canva Sans Bold"/>
                <a:cs typeface="Canva Sans Bold"/>
                <a:sym typeface="Canva Sans Bold"/>
              </a:rPr>
              <a:t>Adolf Hitler (1889-1945) was a German politician who rose to power as the leader of the National Socialist German Workers' Party (Nazi Party). Chancellor of Germany from 1933 and Führer from 1934, he initiated World War II by invading Poland in 1939. Hitler's aggressive foreign policies led to the invasion of numerous European countries, resulting in widespread devastation and the genocide known as the Holocaust, where six million Jews were systematically murdered. His militaristic and authoritarian regime ultimately led to catastrophic consequences for Germany and the world. Hitler's ideology, based on racial purity and anti-Semitism, remains a dark chapter in history.</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88" t="0" r="-188" b="0"/>
            </a:stretch>
          </a:blipFill>
        </p:spPr>
      </p:sp>
      <p:sp>
        <p:nvSpPr>
          <p:cNvPr name="TextBox 3" id="3"/>
          <p:cNvSpPr txBox="true"/>
          <p:nvPr/>
        </p:nvSpPr>
        <p:spPr>
          <a:xfrm rot="0">
            <a:off x="0" y="952500"/>
            <a:ext cx="18062168" cy="7399019"/>
          </a:xfrm>
          <a:prstGeom prst="rect">
            <a:avLst/>
          </a:prstGeom>
        </p:spPr>
        <p:txBody>
          <a:bodyPr anchor="t" rtlCol="false" tIns="0" lIns="0" bIns="0" rIns="0">
            <a:spAutoFit/>
          </a:bodyPr>
          <a:lstStyle/>
          <a:p>
            <a:pPr algn="ctr" marL="906785" indent="-453392" lvl="1">
              <a:lnSpc>
                <a:spcPts val="5880"/>
              </a:lnSpc>
              <a:buFont typeface="Arial"/>
              <a:buChar char="•"/>
            </a:pPr>
            <a:r>
              <a:rPr lang="en-US" b="true" sz="4200">
                <a:solidFill>
                  <a:srgbClr val="000000"/>
                </a:solidFill>
                <a:latin typeface="Canva Sans Bold"/>
                <a:ea typeface="Canva Sans Bold"/>
                <a:cs typeface="Canva Sans Bold"/>
                <a:sym typeface="Canva Sans Bold"/>
              </a:rPr>
              <a:t>Charismatic Oratory: Hitler possessed exceptional public speaking skills, using impassioned speeches to captivate and manipulate audiences, fostering a cult of personality.</a:t>
            </a:r>
          </a:p>
          <a:p>
            <a:pPr algn="ctr" marL="906785" indent="-453392" lvl="1">
              <a:lnSpc>
                <a:spcPts val="5880"/>
              </a:lnSpc>
              <a:buFont typeface="Arial"/>
              <a:buChar char="•"/>
            </a:pPr>
            <a:r>
              <a:rPr lang="en-US" b="true" sz="4200">
                <a:solidFill>
                  <a:srgbClr val="000000"/>
                </a:solidFill>
                <a:latin typeface="Canva Sans Bold"/>
                <a:ea typeface="Canva Sans Bold"/>
                <a:cs typeface="Canva Sans Bold"/>
                <a:sym typeface="Canva Sans Bold"/>
              </a:rPr>
              <a:t>Strategic Manipulation: A master manipulator, Hitler exploited economic hardships and nationalistic sentiments to gain widespread support, effectively consolidating power.</a:t>
            </a:r>
          </a:p>
          <a:p>
            <a:pPr algn="ctr" marL="906785" indent="-453392" lvl="1">
              <a:lnSpc>
                <a:spcPts val="5880"/>
              </a:lnSpc>
              <a:buFont typeface="Arial"/>
              <a:buChar char="•"/>
            </a:pPr>
            <a:r>
              <a:rPr lang="en-US" b="true" sz="4200">
                <a:solidFill>
                  <a:srgbClr val="000000"/>
                </a:solidFill>
                <a:latin typeface="Canva Sans Bold"/>
                <a:ea typeface="Canva Sans Bold"/>
                <a:cs typeface="Canva Sans Bold"/>
                <a:sym typeface="Canva Sans Bold"/>
              </a:rPr>
              <a:t>Authoritarian Control: Hitler ruled with an iron fist, establishing a centralized and autocratic regime that suppressed dissent through fear, censorship, and persecution.</a:t>
            </a:r>
          </a:p>
          <a:p>
            <a:pPr algn="ctr" marL="906785" indent="-453392" lvl="1">
              <a:lnSpc>
                <a:spcPts val="5880"/>
              </a:lnSpc>
              <a:buFont typeface="Arial"/>
              <a:buChar char="•"/>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88" t="0" r="-188" b="0"/>
            </a:stretch>
          </a:blipFill>
        </p:spPr>
      </p:sp>
      <p:sp>
        <p:nvSpPr>
          <p:cNvPr name="TextBox 3" id="3"/>
          <p:cNvSpPr txBox="true"/>
          <p:nvPr/>
        </p:nvSpPr>
        <p:spPr>
          <a:xfrm rot="0">
            <a:off x="0" y="952500"/>
            <a:ext cx="18062168" cy="8884919"/>
          </a:xfrm>
          <a:prstGeom prst="rect">
            <a:avLst/>
          </a:prstGeom>
        </p:spPr>
        <p:txBody>
          <a:bodyPr anchor="t" rtlCol="false" tIns="0" lIns="0" bIns="0" rIns="0">
            <a:spAutoFit/>
          </a:bodyPr>
          <a:lstStyle/>
          <a:p>
            <a:pPr algn="ctr" marL="906785" indent="-453392" lvl="1">
              <a:lnSpc>
                <a:spcPts val="5880"/>
              </a:lnSpc>
              <a:buFont typeface="Arial"/>
              <a:buChar char="•"/>
            </a:pPr>
            <a:r>
              <a:rPr lang="en-US" b="true" sz="4200">
                <a:solidFill>
                  <a:srgbClr val="000000"/>
                </a:solidFill>
                <a:latin typeface="Canva Sans Bold"/>
                <a:ea typeface="Canva Sans Bold"/>
                <a:cs typeface="Canva Sans Bold"/>
                <a:sym typeface="Canva Sans Bold"/>
              </a:rPr>
              <a:t>Propaganda Mastery: Utilizing propaganda machinery skillfully, Hitler controlled information, shaping public perception to align with his ideology and justify aggressive policies.</a:t>
            </a:r>
          </a:p>
          <a:p>
            <a:pPr algn="ctr" marL="906785" indent="-453392" lvl="1">
              <a:lnSpc>
                <a:spcPts val="5880"/>
              </a:lnSpc>
              <a:buFont typeface="Arial"/>
              <a:buChar char="•"/>
            </a:pPr>
            <a:r>
              <a:rPr lang="en-US" b="true" sz="4200">
                <a:solidFill>
                  <a:srgbClr val="000000"/>
                </a:solidFill>
                <a:latin typeface="Canva Sans Bold"/>
                <a:ea typeface="Canva Sans Bold"/>
                <a:cs typeface="Canva Sans Bold"/>
                <a:sym typeface="Canva Sans Bold"/>
              </a:rPr>
              <a:t>Strategic Vision: Hitler had a strategic vision for expanding German territory, driven by a radical ideology emphasizing Aryan supremacy and territorial conquest.</a:t>
            </a:r>
          </a:p>
          <a:p>
            <a:pPr algn="ctr" marL="906785" indent="-453392" lvl="1">
              <a:lnSpc>
                <a:spcPts val="5880"/>
              </a:lnSpc>
              <a:spcBef>
                <a:spcPct val="0"/>
              </a:spcBef>
              <a:buFont typeface="Arial"/>
              <a:buChar char="•"/>
            </a:pPr>
            <a:r>
              <a:rPr lang="en-US" b="true" sz="4200">
                <a:solidFill>
                  <a:srgbClr val="000000"/>
                </a:solidFill>
                <a:latin typeface="Canva Sans Bold"/>
                <a:ea typeface="Canva Sans Bold"/>
                <a:cs typeface="Canva Sans Bold"/>
                <a:sym typeface="Canva Sans Bold"/>
              </a:rPr>
              <a:t>Military Leadership (Early Years): In the early stages of World War II, Hitler demonstrated strategic acumen, achieving military successes through rapid offensives, such as the Blitzkrieg tactics in Poland and France. However, his later decisions contributed to Germany's downfall.</a:t>
            </a:r>
          </a:p>
          <a:p>
            <a:pPr algn="ctr" marL="0" indent="0" lvl="0">
              <a:lnSpc>
                <a:spcPts val="5880"/>
              </a:lnSpc>
              <a:spcBef>
                <a:spcPct val="0"/>
              </a:spcBef>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88" t="0" r="-188" b="0"/>
            </a:stretch>
          </a:blipFill>
        </p:spPr>
      </p:sp>
      <p:sp>
        <p:nvSpPr>
          <p:cNvPr name="TextBox 3" id="3"/>
          <p:cNvSpPr txBox="true"/>
          <p:nvPr/>
        </p:nvSpPr>
        <p:spPr>
          <a:xfrm rot="0">
            <a:off x="0" y="3265081"/>
            <a:ext cx="18062168" cy="2941319"/>
          </a:xfrm>
          <a:prstGeom prst="rect">
            <a:avLst/>
          </a:prstGeom>
        </p:spPr>
        <p:txBody>
          <a:bodyPr anchor="t" rtlCol="false" tIns="0" lIns="0" bIns="0" rIns="0">
            <a:spAutoFit/>
          </a:bodyPr>
          <a:lstStyle/>
          <a:p>
            <a:pPr algn="ctr" marL="906785" indent="-453392" lvl="1">
              <a:lnSpc>
                <a:spcPts val="5880"/>
              </a:lnSpc>
              <a:buFont typeface="Arial"/>
              <a:buChar char="•"/>
            </a:pPr>
            <a:r>
              <a:rPr lang="en-US" b="true" sz="4200">
                <a:solidFill>
                  <a:srgbClr val="000000"/>
                </a:solidFill>
                <a:latin typeface="Canva Sans Bold"/>
                <a:ea typeface="Canva Sans Bold"/>
                <a:cs typeface="Canva Sans Bold"/>
                <a:sym typeface="Canva Sans Bold"/>
              </a:rPr>
              <a:t>Adolf Hitler's leadership ended in ruin, causing immense suffering and World War II. His aggressive policies and genocide, notably the Holocaust, left a dark and tragic legacy for Germany and the world.</a:t>
            </a:r>
          </a:p>
        </p:txBody>
      </p:sp>
      <p:sp>
        <p:nvSpPr>
          <p:cNvPr name="TextBox 4" id="4"/>
          <p:cNvSpPr txBox="true"/>
          <p:nvPr/>
        </p:nvSpPr>
        <p:spPr>
          <a:xfrm rot="0">
            <a:off x="7008256" y="2000433"/>
            <a:ext cx="3048744" cy="570248"/>
          </a:xfrm>
          <a:prstGeom prst="rect">
            <a:avLst/>
          </a:prstGeom>
        </p:spPr>
        <p:txBody>
          <a:bodyPr anchor="t" rtlCol="false" tIns="0" lIns="0" bIns="0" rIns="0">
            <a:spAutoFit/>
          </a:bodyPr>
          <a:lstStyle/>
          <a:p>
            <a:pPr algn="ctr">
              <a:lnSpc>
                <a:spcPts val="3700"/>
              </a:lnSpc>
              <a:spcBef>
                <a:spcPct val="0"/>
              </a:spcBef>
            </a:pPr>
            <a:r>
              <a:rPr lang="en-US" b="true" sz="3700">
                <a:solidFill>
                  <a:srgbClr val="000000"/>
                </a:solidFill>
                <a:latin typeface="Kollektif Bold"/>
                <a:ea typeface="Kollektif Bold"/>
                <a:cs typeface="Kollektif Bold"/>
                <a:sym typeface="Kollektif Bold"/>
              </a:rPr>
              <a:t>CONCLUSION</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88" t="0" r="-188" b="0"/>
            </a:stretch>
          </a:blipFill>
        </p:spPr>
      </p:sp>
      <p:grpSp>
        <p:nvGrpSpPr>
          <p:cNvPr name="Group 3" id="3"/>
          <p:cNvGrpSpPr/>
          <p:nvPr/>
        </p:nvGrpSpPr>
        <p:grpSpPr>
          <a:xfrm rot="0">
            <a:off x="2312581" y="273705"/>
            <a:ext cx="12156515" cy="8214211"/>
            <a:chOff x="0" y="0"/>
            <a:chExt cx="16208686" cy="10952282"/>
          </a:xfrm>
        </p:grpSpPr>
        <p:sp>
          <p:nvSpPr>
            <p:cNvPr name="TextBox 4" id="4"/>
            <p:cNvSpPr txBox="true"/>
            <p:nvPr/>
          </p:nvSpPr>
          <p:spPr>
            <a:xfrm rot="-592460">
              <a:off x="364940" y="1747642"/>
              <a:ext cx="15309696" cy="4626161"/>
            </a:xfrm>
            <a:prstGeom prst="rect">
              <a:avLst/>
            </a:prstGeom>
          </p:spPr>
          <p:txBody>
            <a:bodyPr anchor="t" rtlCol="false" tIns="0" lIns="0" bIns="0" rIns="0">
              <a:spAutoFit/>
            </a:bodyPr>
            <a:lstStyle/>
            <a:p>
              <a:pPr algn="ctr">
                <a:lnSpc>
                  <a:spcPts val="25214"/>
                </a:lnSpc>
                <a:spcBef>
                  <a:spcPct val="0"/>
                </a:spcBef>
              </a:pPr>
              <a:r>
                <a:rPr lang="en-US" sz="25214">
                  <a:solidFill>
                    <a:srgbClr val="D8D5BD"/>
                  </a:solidFill>
                  <a:latin typeface="Bukhari Script"/>
                  <a:ea typeface="Bukhari Script"/>
                  <a:cs typeface="Bukhari Script"/>
                  <a:sym typeface="Bukhari Script"/>
                </a:rPr>
                <a:t>Thank</a:t>
              </a:r>
            </a:p>
          </p:txBody>
        </p:sp>
        <p:sp>
          <p:nvSpPr>
            <p:cNvPr name="TextBox 5" id="5"/>
            <p:cNvSpPr txBox="true"/>
            <p:nvPr/>
          </p:nvSpPr>
          <p:spPr>
            <a:xfrm rot="-515361">
              <a:off x="2014293" y="5774840"/>
              <a:ext cx="13962181" cy="4158122"/>
            </a:xfrm>
            <a:prstGeom prst="rect">
              <a:avLst/>
            </a:prstGeom>
          </p:spPr>
          <p:txBody>
            <a:bodyPr anchor="t" rtlCol="false" tIns="0" lIns="0" bIns="0" rIns="0">
              <a:spAutoFit/>
            </a:bodyPr>
            <a:lstStyle/>
            <a:p>
              <a:pPr algn="ctr">
                <a:lnSpc>
                  <a:spcPts val="22693"/>
                </a:lnSpc>
                <a:spcBef>
                  <a:spcPct val="0"/>
                </a:spcBef>
              </a:pPr>
              <a:r>
                <a:rPr lang="en-US" sz="22693">
                  <a:solidFill>
                    <a:srgbClr val="FFDE59"/>
                  </a:solidFill>
                  <a:latin typeface="Bukhari Script"/>
                  <a:ea typeface="Bukhari Script"/>
                  <a:cs typeface="Bukhari Script"/>
                  <a:sym typeface="Bukhari Script"/>
                </a:rPr>
                <a:t>you!</a:t>
              </a: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DAF5AhcN8lU</dc:identifier>
  <dcterms:modified xsi:type="dcterms:W3CDTF">2011-08-01T06:04:30Z</dcterms:modified>
  <cp:revision>1</cp:revision>
  <dc:title>Colorful Modern Business Infographic Presentation</dc:title>
</cp:coreProperties>
</file>

<file path=docProps/thumbnail.jpeg>
</file>